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1" r:id="rId8"/>
  </p:sldIdLst>
  <p:sldSz cx="18288000" cy="10287000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Cooper Black" panose="0208090404030B020404" pitchFamily="18" charset="0"/>
      <p:regular r:id="rId10"/>
    </p:embeddedFont>
    <p:embeddedFont>
      <p:font typeface="Eras Bold ITC" panose="020B0907030504020204" pitchFamily="34" charset="0"/>
      <p:regular r:id="rId11"/>
    </p:embeddedFont>
    <p:embeddedFont>
      <p:font typeface="Eras Demi ITC" panose="020B0805030504020804" pitchFamily="34" charset="0"/>
      <p:regular r:id="rId12"/>
    </p:embeddedFont>
    <p:embeddedFont>
      <p:font typeface="Eras Medium ITC" panose="020B0602030504020804" pitchFamily="34" charset="0"/>
      <p:regular r:id="rId13"/>
    </p:embeddedFont>
    <p:embeddedFont>
      <p:font typeface="Freestyle Script" panose="030804020302050B0404" pitchFamily="66" charset="0"/>
      <p:regular r:id="rId14"/>
    </p:embeddedFont>
    <p:embeddedFont>
      <p:font typeface="Segoe UI Black" panose="020B0A02040204020203" pitchFamily="34" charset="0"/>
      <p:bold r:id="rId15"/>
      <p:boldItalic r:id="rId16"/>
    </p:embeddedFont>
    <p:embeddedFont>
      <p:font typeface="Twister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80647" y="3958053"/>
            <a:ext cx="5981700" cy="6676193"/>
          </a:xfrm>
          <a:custGeom>
            <a:avLst/>
            <a:gdLst/>
            <a:ahLst/>
            <a:cxnLst/>
            <a:rect l="l" t="t" r="r" b="b"/>
            <a:pathLst>
              <a:path w="7591881" h="7841380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92138">
            <a:off x="247393" y="6819515"/>
            <a:ext cx="3227520" cy="3357480"/>
          </a:xfrm>
          <a:custGeom>
            <a:avLst/>
            <a:gdLst/>
            <a:ahLst/>
            <a:cxnLst/>
            <a:rect l="l" t="t" r="r" b="b"/>
            <a:pathLst>
              <a:path w="3501384" h="4369902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356192" y="-2022514"/>
            <a:ext cx="5125736" cy="5695263"/>
          </a:xfrm>
          <a:custGeom>
            <a:avLst/>
            <a:gdLst/>
            <a:ahLst/>
            <a:cxnLst/>
            <a:rect l="l" t="t" r="r" b="b"/>
            <a:pathLst>
              <a:path w="5125736" h="5695263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63EA2-06FE-64BD-6B00-21D5DD7CDCF5}"/>
              </a:ext>
            </a:extLst>
          </p:cNvPr>
          <p:cNvSpPr txBox="1"/>
          <p:nvPr/>
        </p:nvSpPr>
        <p:spPr>
          <a:xfrm>
            <a:off x="-2514600" y="499220"/>
            <a:ext cx="13487400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193"/>
              </a:lnSpc>
            </a:pPr>
            <a:r>
              <a:rPr lang="en-US" sz="7200" b="1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Montserrat Classic Bold"/>
                <a:sym typeface="Montserrat Classic Bold"/>
              </a:rPr>
              <a:t>PORTFOLIO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5CD57BD-2F64-06BD-56C2-F3FA079CD9F3}"/>
              </a:ext>
            </a:extLst>
          </p:cNvPr>
          <p:cNvSpPr txBox="1"/>
          <p:nvPr/>
        </p:nvSpPr>
        <p:spPr>
          <a:xfrm>
            <a:off x="6096000" y="1320151"/>
            <a:ext cx="5611501" cy="956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6"/>
              </a:lnSpc>
            </a:pPr>
            <a:r>
              <a:rPr lang="en-US" sz="9600" b="1" dirty="0">
                <a:solidFill>
                  <a:srgbClr val="000000"/>
                </a:solidFill>
                <a:latin typeface="Freestyle Script" panose="030804020302050B0404" pitchFamily="66" charset="0"/>
                <a:ea typeface="Brittany"/>
                <a:cs typeface="Brittany"/>
                <a:sym typeface="Brittany"/>
              </a:rPr>
              <a:t>Assignment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ECE3B70-D4B3-FC9C-4E4A-4E492F940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074" y="2364208"/>
            <a:ext cx="9903324" cy="607352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88951">
            <a:off x="2043081" y="1035348"/>
            <a:ext cx="7028629" cy="7809588"/>
          </a:xfrm>
          <a:custGeom>
            <a:avLst/>
            <a:gdLst/>
            <a:ahLst/>
            <a:cxnLst/>
            <a:rect l="l" t="t" r="r" b="b"/>
            <a:pathLst>
              <a:path w="7028629" h="7809588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494322" y="-59652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0685742" y="4238936"/>
            <a:ext cx="4294900" cy="4772111"/>
          </a:xfrm>
          <a:custGeom>
            <a:avLst/>
            <a:gdLst/>
            <a:ahLst/>
            <a:cxnLst/>
            <a:rect l="l" t="t" r="r" b="b"/>
            <a:pathLst>
              <a:path w="4294900" h="4772111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9793">
            <a:off x="-13568" y="163872"/>
            <a:ext cx="2353370" cy="1832913"/>
          </a:xfrm>
          <a:custGeom>
            <a:avLst/>
            <a:gdLst/>
            <a:ahLst/>
            <a:cxnLst/>
            <a:rect l="l" t="t" r="r" b="b"/>
            <a:pathLst>
              <a:path w="3107580" h="259483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466335" y="7930910"/>
            <a:ext cx="2821665" cy="2356090"/>
          </a:xfrm>
          <a:custGeom>
            <a:avLst/>
            <a:gdLst/>
            <a:ahLst/>
            <a:cxnLst/>
            <a:rect l="l" t="t" r="r" b="b"/>
            <a:pathLst>
              <a:path w="2821665" h="2356090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6913254"/>
            <a:ext cx="2706953" cy="3718376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73400" y="-430953"/>
            <a:ext cx="2780127" cy="3022561"/>
          </a:xfrm>
          <a:custGeom>
            <a:avLst/>
            <a:gdLst/>
            <a:ahLst/>
            <a:cxnLst/>
            <a:rect l="l" t="t" r="r" b="b"/>
            <a:pathLst>
              <a:path w="4210927" h="5073405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83B40A-5B4D-DD86-FC69-456A4D055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117" y="1290306"/>
            <a:ext cx="7740791" cy="77063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DF57D3-E4AB-BD0E-8CCE-CD7B7C5D3040}"/>
              </a:ext>
            </a:extLst>
          </p:cNvPr>
          <p:cNvSpPr txBox="1"/>
          <p:nvPr/>
        </p:nvSpPr>
        <p:spPr>
          <a:xfrm>
            <a:off x="1433262" y="1773346"/>
            <a:ext cx="790565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Inverted Triangle</a:t>
            </a:r>
            <a:r>
              <a:rPr lang="en-US" sz="5400" dirty="0">
                <a:latin typeface="Cooper Black" panose="0208090404030B020404" pitchFamily="18" charset="0"/>
              </a:rPr>
              <a:t>:</a:t>
            </a:r>
            <a:r>
              <a:rPr lang="en-US" sz="5400" dirty="0">
                <a:latin typeface="Eras Medium ITC" panose="020B0602030504020804" pitchFamily="34" charset="0"/>
              </a:rPr>
              <a:t> This shape is characterized by a broader chest or shoulders compared to the hips. If your upper body is wider than your lower body, this might be your shape.</a:t>
            </a:r>
            <a:endParaRPr lang="en-IN" sz="5400" dirty="0">
              <a:latin typeface="Eras Medium ITC" panose="020B06020305040208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93084">
            <a:off x="19238" y="24046"/>
            <a:ext cx="3014368" cy="3744383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801401" y="67437"/>
            <a:ext cx="3967379" cy="3657600"/>
          </a:xfrm>
          <a:custGeom>
            <a:avLst/>
            <a:gdLst/>
            <a:ahLst/>
            <a:cxnLst/>
            <a:rect l="l" t="t" r="r" b="b"/>
            <a:pathLst>
              <a:path w="4486062" h="5293288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16179">
            <a:off x="16534664" y="7736049"/>
            <a:ext cx="1731052" cy="2781284"/>
          </a:xfrm>
          <a:custGeom>
            <a:avLst/>
            <a:gdLst/>
            <a:ahLst/>
            <a:cxnLst/>
            <a:rect l="l" t="t" r="r" b="b"/>
            <a:pathLst>
              <a:path w="3201345" h="4503170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855" y="7869213"/>
            <a:ext cx="2785137" cy="2778174"/>
          </a:xfrm>
          <a:custGeom>
            <a:avLst/>
            <a:gdLst/>
            <a:ahLst/>
            <a:cxnLst/>
            <a:rect l="l" t="t" r="r" b="b"/>
            <a:pathLst>
              <a:path w="2785137" h="2778174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451081-1D45-E299-70EC-3D6AFFA04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910077"/>
            <a:ext cx="7772400" cy="7772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002234-D739-2C99-15E2-8B9255282B54}"/>
              </a:ext>
            </a:extLst>
          </p:cNvPr>
          <p:cNvSpPr txBox="1"/>
          <p:nvPr/>
        </p:nvSpPr>
        <p:spPr>
          <a:xfrm>
            <a:off x="1726196" y="2773167"/>
            <a:ext cx="7620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Eras Medium ITC" panose="020B0602030504020804" pitchFamily="34" charset="0"/>
              </a:rPr>
              <a:t>Apple (Round or Oval):-</a:t>
            </a:r>
          </a:p>
          <a:p>
            <a:r>
              <a:rPr lang="en-US" sz="5400" dirty="0">
                <a:latin typeface="Eras Medium ITC" panose="020B0602030504020804" pitchFamily="34" charset="0"/>
              </a:rPr>
              <a:t>An apple shape is typically wider around the middle with a less defined waist, often accompanied by slimmer legs and arms</a:t>
            </a:r>
            <a:r>
              <a:rPr lang="en-US" sz="5400" dirty="0"/>
              <a:t>.</a:t>
            </a:r>
            <a:endParaRPr lang="en-IN" sz="5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A9155B-B1B1-8EAA-BDE4-EEF697433120}"/>
              </a:ext>
            </a:extLst>
          </p:cNvPr>
          <p:cNvCxnSpPr/>
          <p:nvPr/>
        </p:nvCxnSpPr>
        <p:spPr>
          <a:xfrm>
            <a:off x="1905000" y="3543300"/>
            <a:ext cx="632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788" y="1615716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5400" dirty="0">
                <a:latin typeface="Eras Medium ITC" panose="020B0602030504020804" pitchFamily="34" charset="0"/>
              </a:rPr>
              <a:t>■ </a:t>
            </a:r>
            <a:r>
              <a:rPr lang="en-US" sz="5400" b="1" dirty="0">
                <a:latin typeface="Eras Bold ITC" panose="020B0907030504020204" pitchFamily="34" charset="0"/>
              </a:rPr>
              <a:t>Rectangle (Straight</a:t>
            </a:r>
            <a:r>
              <a:rPr lang="en-US" sz="5400" dirty="0">
                <a:latin typeface="Eras Medium ITC" panose="020B0602030504020804" pitchFamily="34" charset="0"/>
              </a:rPr>
              <a:t>)</a:t>
            </a:r>
            <a:r>
              <a:rPr lang="en-US" sz="5400" b="1" dirty="0">
                <a:latin typeface="Cooper Black" panose="0208090404030B020404" pitchFamily="18" charset="0"/>
              </a:rPr>
              <a:t>:</a:t>
            </a:r>
            <a:r>
              <a:rPr lang="en-US" sz="5400" dirty="0">
                <a:latin typeface="Eras Medium ITC" panose="020B0602030504020804" pitchFamily="34" charset="0"/>
              </a:rPr>
              <a:t> If your waist, hip, and bust measurements are relatively similar, you may have a rectangle shape, offering a more straight-lined silhouette.</a:t>
            </a:r>
            <a:endParaRPr lang="en-IN" sz="5400" dirty="0">
              <a:latin typeface="Eras Medium ITC" panose="020B06020305040208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764" y="6438900"/>
            <a:ext cx="4130153" cy="5059207"/>
          </a:xfrm>
          <a:custGeom>
            <a:avLst/>
            <a:gdLst/>
            <a:ahLst/>
            <a:cxnLst/>
            <a:rect l="l" t="t" r="r" b="b"/>
            <a:pathLst>
              <a:path w="4130153" h="5059207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645527">
            <a:off x="15638522" y="-179593"/>
            <a:ext cx="2704175" cy="3029197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04412">
            <a:off x="268125" y="7319958"/>
            <a:ext cx="2631749" cy="3576962"/>
          </a:xfrm>
          <a:custGeom>
            <a:avLst/>
            <a:gdLst/>
            <a:ahLst/>
            <a:cxnLst/>
            <a:rect l="l" t="t" r="r" b="b"/>
            <a:pathLst>
              <a:path w="3621292" h="476290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C0F713-A6FF-1E3C-98B2-E972EBE1D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7359" y="1697318"/>
            <a:ext cx="7527220" cy="75290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9119920">
            <a:off x="146856" y="130926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0D3BDD-CB43-254A-7372-7F3B7A356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5200" y="233454"/>
            <a:ext cx="16441737" cy="1005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11136D-E628-C511-B88D-4EC1275EC2BD}"/>
              </a:ext>
            </a:extLst>
          </p:cNvPr>
          <p:cNvSpPr txBox="1"/>
          <p:nvPr/>
        </p:nvSpPr>
        <p:spPr>
          <a:xfrm>
            <a:off x="3658730" y="1181100"/>
            <a:ext cx="67818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Hourglass:-</a:t>
            </a:r>
          </a:p>
          <a:p>
            <a:r>
              <a:rPr lang="en-US" sz="5400" dirty="0"/>
              <a:t> </a:t>
            </a:r>
            <a:r>
              <a:rPr lang="en-US" sz="5400" dirty="0">
                <a:latin typeface="Eras Demi ITC" panose="020B0805030504020804" pitchFamily="34" charset="0"/>
              </a:rPr>
              <a:t>This is when both the top and bottom halves of the body are equally broad. People with this body shape tend to have a smaller waist than the chest and hips.</a:t>
            </a:r>
            <a:endParaRPr lang="en-IN" sz="5400" dirty="0">
              <a:latin typeface="Eras Demi ITC" panose="020B08050305040208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978126">
            <a:off x="1395528" y="1030088"/>
            <a:ext cx="10760593" cy="8226822"/>
          </a:xfrm>
          <a:custGeom>
            <a:avLst/>
            <a:gdLst/>
            <a:ahLst/>
            <a:cxnLst/>
            <a:rect l="l" t="t" r="r" b="b"/>
            <a:pathLst>
              <a:path w="6715726" h="6936430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119920">
            <a:off x="-80049" y="2715"/>
            <a:ext cx="2752029" cy="2942036"/>
          </a:xfrm>
          <a:custGeom>
            <a:avLst/>
            <a:gdLst/>
            <a:ahLst/>
            <a:cxnLst/>
            <a:rect l="l" t="t" r="r" b="b"/>
            <a:pathLst>
              <a:path w="2752029" h="2942036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5F9EA-3856-31E1-A191-B5039ECC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175094"/>
            <a:ext cx="8944897" cy="7065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D148E2-2339-47FD-0112-530F1C1FC87A}"/>
              </a:ext>
            </a:extLst>
          </p:cNvPr>
          <p:cNvSpPr txBox="1"/>
          <p:nvPr/>
        </p:nvSpPr>
        <p:spPr>
          <a:xfrm>
            <a:off x="3201531" y="1714500"/>
            <a:ext cx="594246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ooper Black" panose="0208090404030B020404" pitchFamily="18" charset="0"/>
              </a:rPr>
              <a:t>Pear (Triangle): </a:t>
            </a:r>
            <a:r>
              <a:rPr lang="en-US" sz="4800" dirty="0">
                <a:latin typeface="Eras Medium ITC" panose="020B0602030504020804" pitchFamily="34" charset="0"/>
              </a:rPr>
              <a:t>If your hips are wider than both your bust and shoulders, you might be pear- shaped, with weight distributed more towards your lower body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822902" y="414374"/>
            <a:ext cx="10642196" cy="9458252"/>
          </a:xfrm>
          <a:custGeom>
            <a:avLst/>
            <a:gdLst/>
            <a:ahLst/>
            <a:cxnLst/>
            <a:rect l="l" t="t" r="r" b="b"/>
            <a:pathLst>
              <a:path w="10642196" h="9458252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61818" y="180051"/>
            <a:ext cx="7235110" cy="4762499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66491" y="4000500"/>
            <a:ext cx="5029201" cy="6738142"/>
          </a:xfrm>
          <a:custGeom>
            <a:avLst/>
            <a:gdLst/>
            <a:ahLst/>
            <a:cxnLst/>
            <a:rect l="l" t="t" r="r" b="b"/>
            <a:pathLst>
              <a:path w="9855808" h="8229600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97075" y="4374833"/>
            <a:ext cx="7493851" cy="145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000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Thank You </a:t>
            </a:r>
          </a:p>
        </p:txBody>
      </p:sp>
      <p:sp>
        <p:nvSpPr>
          <p:cNvPr id="6" name="AutoShape 6"/>
          <p:cNvSpPr/>
          <p:nvPr/>
        </p:nvSpPr>
        <p:spPr>
          <a:xfrm>
            <a:off x="5897880" y="61341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166</Words>
  <Application>Microsoft Office PowerPoint</Application>
  <PresentationFormat>Custom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 Black</vt:lpstr>
      <vt:lpstr>Arial</vt:lpstr>
      <vt:lpstr>Eras Demi ITC</vt:lpstr>
      <vt:lpstr>Segoe UI Black</vt:lpstr>
      <vt:lpstr>Cooper Black</vt:lpstr>
      <vt:lpstr>Calibri</vt:lpstr>
      <vt:lpstr>Freestyle Script</vt:lpstr>
      <vt:lpstr>Eras Bold ITC</vt:lpstr>
      <vt:lpstr>Twister</vt:lpstr>
      <vt:lpstr>Eras Medium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Rose Watercolor Organic Creative Project Presentation</dc:title>
  <cp:lastModifiedBy>Muskan Saigal</cp:lastModifiedBy>
  <cp:revision>3</cp:revision>
  <dcterms:created xsi:type="dcterms:W3CDTF">2006-08-16T00:00:00Z</dcterms:created>
  <dcterms:modified xsi:type="dcterms:W3CDTF">2025-05-18T14:13:05Z</dcterms:modified>
  <dc:identifier>DAGSxt5WS2Q</dc:identifier>
</cp:coreProperties>
</file>